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25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1002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84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8966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4750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1785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167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6636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5440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5412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83178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8047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D0A21-C1CB-4FF9-95C6-252C2D5F4C30}" type="datetimeFigureOut">
              <a:rPr lang="en-SG" smtClean="0"/>
              <a:t>9/5/2024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8074-7837-4835-934D-96BA8566E94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2961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ircompressorfactory.com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C8C662-0741-5028-6F16-5DA0D96A8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72" y="0"/>
            <a:ext cx="8477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40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539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006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68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77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30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683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51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793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840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38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73B5E9-3162-A967-E862-58214DD96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970"/>
            <a:ext cx="9906000" cy="35267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1DF004-C277-7567-5726-D1D17339C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15771"/>
            <a:ext cx="9906000" cy="23936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3C2EFC-927E-5D79-82D1-86FE92C6A45F}"/>
              </a:ext>
            </a:extLst>
          </p:cNvPr>
          <p:cNvSpPr txBox="1"/>
          <p:nvPr/>
        </p:nvSpPr>
        <p:spPr>
          <a:xfrm>
            <a:off x="1982912" y="4024539"/>
            <a:ext cx="6205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800" dirty="0">
                <a:hlinkClick r:id="rId4"/>
              </a:rPr>
              <a:t>https://aircompressorfactory.com</a:t>
            </a:r>
            <a:endParaRPr lang="en-SG" sz="2800" dirty="0"/>
          </a:p>
        </p:txBody>
      </p:sp>
    </p:spTree>
    <p:extLst>
      <p:ext uri="{BB962C8B-B14F-4D97-AF65-F5344CB8AC3E}">
        <p14:creationId xmlns:p14="http://schemas.microsoft.com/office/powerpoint/2010/main" val="843997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488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303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3518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529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387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62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48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74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515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257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20D2B6-5365-D089-0BD1-BF2039037FF7}"/>
              </a:ext>
            </a:extLst>
          </p:cNvPr>
          <p:cNvSpPr txBox="1"/>
          <p:nvPr/>
        </p:nvSpPr>
        <p:spPr>
          <a:xfrm>
            <a:off x="525696" y="765801"/>
            <a:ext cx="7210745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400" dirty="0"/>
              <a:t>We Looking our INDIA Factory Own use for CNC Machine Shop</a:t>
            </a:r>
          </a:p>
          <a:p>
            <a:r>
              <a:rPr lang="en-SG" sz="1400" dirty="0"/>
              <a:t>1. EPM Series PM VSD Screw Air Compressor</a:t>
            </a:r>
          </a:p>
          <a:p>
            <a:r>
              <a:rPr lang="en-SG" sz="1400" dirty="0"/>
              <a:t>    - Model: BD-11EPM</a:t>
            </a:r>
          </a:p>
          <a:p>
            <a:endParaRPr lang="en-SG" sz="1400" dirty="0"/>
          </a:p>
          <a:p>
            <a:r>
              <a:rPr lang="en-SG" sz="1400" dirty="0"/>
              <a:t>2. Refrigerated Dryer</a:t>
            </a:r>
          </a:p>
          <a:p>
            <a:r>
              <a:rPr lang="en-SG" sz="1400" dirty="0"/>
              <a:t>    - Model: BD-20 &amp; BD-30</a:t>
            </a:r>
          </a:p>
          <a:p>
            <a:endParaRPr lang="en-SG" sz="1400" dirty="0"/>
          </a:p>
          <a:p>
            <a:r>
              <a:rPr lang="en-SG" sz="1400" dirty="0"/>
              <a:t>Optional Choice</a:t>
            </a:r>
          </a:p>
          <a:p>
            <a:r>
              <a:rPr lang="en-SG" sz="1400" dirty="0"/>
              <a:t>3. </a:t>
            </a:r>
            <a:r>
              <a:rPr lang="en-SG" sz="1400" dirty="0" err="1"/>
              <a:t>Dessicant</a:t>
            </a:r>
            <a:r>
              <a:rPr lang="en-SG" sz="1400" dirty="0"/>
              <a:t> Air Dryer</a:t>
            </a:r>
          </a:p>
          <a:p>
            <a:r>
              <a:rPr lang="en-SG" sz="1400" dirty="0"/>
              <a:t>  - Model : BH-20 &amp; BH-30</a:t>
            </a:r>
          </a:p>
          <a:p>
            <a:endParaRPr lang="en-SG" sz="1400" dirty="0"/>
          </a:p>
          <a:p>
            <a:r>
              <a:rPr lang="en-SG" sz="1400" dirty="0"/>
              <a:t>4. Line Filter </a:t>
            </a:r>
          </a:p>
          <a:p>
            <a:r>
              <a:rPr lang="en-SG" sz="1400" dirty="0"/>
              <a:t>   - Model: BD-035</a:t>
            </a:r>
          </a:p>
          <a:p>
            <a:endParaRPr lang="en-SG" sz="1400" dirty="0"/>
          </a:p>
          <a:p>
            <a:endParaRPr lang="en-SG" sz="1400" dirty="0"/>
          </a:p>
          <a:p>
            <a:r>
              <a:rPr lang="en-SG" sz="1400" dirty="0"/>
              <a:t>We are interested to Join the Authorized Distributor in INDIA</a:t>
            </a:r>
          </a:p>
          <a:p>
            <a:r>
              <a:rPr lang="en-SG" sz="1400" dirty="0"/>
              <a:t>More details contact me for further discussion</a:t>
            </a:r>
          </a:p>
          <a:p>
            <a:endParaRPr lang="en-SG" sz="1400" dirty="0"/>
          </a:p>
          <a:p>
            <a:r>
              <a:rPr lang="en-SG" sz="1400" dirty="0"/>
              <a:t>PC </a:t>
            </a:r>
            <a:r>
              <a:rPr lang="en-SG" sz="1400" dirty="0" err="1"/>
              <a:t>Sekar</a:t>
            </a:r>
            <a:endParaRPr lang="en-SG" sz="1400" dirty="0"/>
          </a:p>
          <a:p>
            <a:r>
              <a:rPr lang="en-SG" sz="1400" dirty="0"/>
              <a:t>Managing Director</a:t>
            </a:r>
          </a:p>
          <a:p>
            <a:r>
              <a:rPr lang="en-SG" sz="1400" dirty="0"/>
              <a:t>INTEGRATED TECHPLUS PTE. LTD.     SINGAPORE</a:t>
            </a:r>
          </a:p>
          <a:p>
            <a:r>
              <a:rPr lang="en-SG" sz="1400" dirty="0"/>
              <a:t>INTECHPLUS SYSTEMS INDIA PVT. LTD.     INDIA</a:t>
            </a:r>
          </a:p>
          <a:p>
            <a:r>
              <a:rPr lang="en-SG" sz="1400" dirty="0"/>
              <a:t>WhatsApp : +65-9003 7262</a:t>
            </a:r>
          </a:p>
          <a:p>
            <a:r>
              <a:rPr lang="en-SG" sz="1400" dirty="0"/>
              <a:t>Email: pcsekar@integratedtechplus.com</a:t>
            </a:r>
          </a:p>
          <a:p>
            <a:r>
              <a:rPr lang="en-SG" sz="1400" dirty="0"/>
              <a:t>          sales@intechplus.in</a:t>
            </a:r>
          </a:p>
        </p:txBody>
      </p:sp>
    </p:spTree>
    <p:extLst>
      <p:ext uri="{BB962C8B-B14F-4D97-AF65-F5344CB8AC3E}">
        <p14:creationId xmlns:p14="http://schemas.microsoft.com/office/powerpoint/2010/main" val="2657934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604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809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063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117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07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671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2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36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757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118</Words>
  <Application>Microsoft Office PowerPoint</Application>
  <PresentationFormat>A4 Paper (210x297 mm)</PresentationFormat>
  <Paragraphs>26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Chandrasekaran Ponnusamy</dc:creator>
  <cp:lastModifiedBy>Chandrasekaran Ponnusamy</cp:lastModifiedBy>
  <cp:revision>4</cp:revision>
  <dcterms:created xsi:type="dcterms:W3CDTF">2024-05-08T19:40:12Z</dcterms:created>
  <dcterms:modified xsi:type="dcterms:W3CDTF">2024-05-08T19:47:07Z</dcterms:modified>
</cp:coreProperties>
</file>